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C2C6-6EDB-48B0-8617-8A27F3A2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C38FB-52E2-4858-99AD-97563246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FA60-54B0-448F-B532-638FE13E4BB6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504A9-2EC4-4FA3-80A9-A5BA34B9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496C9-84E4-418B-A76A-E1BB17B1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20AF-8F7A-4737-982B-536FB7CAB9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83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09EFA1-B5C5-4966-BF47-86A1AB5C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109E7-BA70-46FB-B034-13DCD8FE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DC6E-EA7C-4860-A851-8464ACFAD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FA60-54B0-448F-B532-638FE13E4BB6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60F9-EA83-4FA6-A5F6-EF550460C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2A72-8F59-4F01-81DF-0B40AE58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20AF-8F7A-4737-982B-536FB7CAB9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77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87E699-5BAF-466A-B10F-16480A3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5E58B-D525-4246-BA12-5D34F6BF2E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F6102D-05A1-4389-9566-CCEF1107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EDC20-5593-4132-89D4-EAD9891C1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45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0B4CAE-3021-4E99-A19D-7E4C7F6B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0D480-64AB-41CD-8D08-E96B287707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859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A10513-EA04-4084-8131-83A97702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4C311-0439-4972-AF26-896DC46E41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275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78D4CA-FED9-4273-8B30-43CEF574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FD8C7-266A-42C4-992A-BF5DAC310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7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9F3990-60A5-4905-916D-C97E41A4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A907C-4A54-41A6-A3B8-6B7C7D4AE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295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B37D0E-C020-489A-B3D6-B659CE78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42085-E02A-4730-BDA0-29484599B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56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B53E8B-CE1E-402B-AA96-517616F8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F181F-68A2-4E01-9278-830113389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50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3E0743-2D7D-4B16-B3FA-9F711166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9F9FF-1C32-4F76-9F73-53361949A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064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942355-D820-4F58-B7D6-E9366A3B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85CF9-D7C1-4600-929F-295DD94A8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20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C1F2D3-5929-468C-8B73-467E9856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D5455-1F82-406C-B95A-1A4F1CE23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50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236757-E233-4CF4-BF9C-DC825860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74E4C-ACA7-4805-AD50-DBA30E41B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27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4B239B-3740-45C1-AC68-774E2371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0DAAD-F74D-4C46-BBD3-3B96CDB909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126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C90FF6-0090-4380-A18B-B2E7EB910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3E77B-22A1-4748-ADB7-C898064E7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24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On-screen Show (4:3)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2019-07-20T12:20:02Z</dcterms:created>
  <dcterms:modified xsi:type="dcterms:W3CDTF">2019-07-20T12:20:02Z</dcterms:modified>
</cp:coreProperties>
</file>